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8" r:id="rId5"/>
    <p:sldId id="267" r:id="rId6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9" autoAdjust="0"/>
    <p:restoredTop sz="94660"/>
  </p:normalViewPr>
  <p:slideViewPr>
    <p:cSldViewPr>
      <p:cViewPr>
        <p:scale>
          <a:sx n="75" d="100"/>
          <a:sy n="75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0E7-E882-4326-BF35-29DD7310E700}" type="datetimeFigureOut">
              <a:rPr lang="es-VE" smtClean="0"/>
              <a:t>05/08/2015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DA98-E67C-46CF-B23A-BFC675AD82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8537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0E7-E882-4326-BF35-29DD7310E700}" type="datetimeFigureOut">
              <a:rPr lang="es-VE" smtClean="0"/>
              <a:t>05/08/2015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DA98-E67C-46CF-B23A-BFC675AD82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2536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0E7-E882-4326-BF35-29DD7310E700}" type="datetimeFigureOut">
              <a:rPr lang="es-VE" smtClean="0"/>
              <a:t>05/08/2015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DA98-E67C-46CF-B23A-BFC675AD82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3972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0E7-E882-4326-BF35-29DD7310E700}" type="datetimeFigureOut">
              <a:rPr lang="es-VE" smtClean="0"/>
              <a:t>05/08/2015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DA98-E67C-46CF-B23A-BFC675AD82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8628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0E7-E882-4326-BF35-29DD7310E700}" type="datetimeFigureOut">
              <a:rPr lang="es-VE" smtClean="0"/>
              <a:t>05/08/2015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DA98-E67C-46CF-B23A-BFC675AD82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9804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0E7-E882-4326-BF35-29DD7310E700}" type="datetimeFigureOut">
              <a:rPr lang="es-VE" smtClean="0"/>
              <a:t>05/08/2015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DA98-E67C-46CF-B23A-BFC675AD82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409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0E7-E882-4326-BF35-29DD7310E700}" type="datetimeFigureOut">
              <a:rPr lang="es-VE" smtClean="0"/>
              <a:t>05/08/2015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DA98-E67C-46CF-B23A-BFC675AD82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8920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0E7-E882-4326-BF35-29DD7310E700}" type="datetimeFigureOut">
              <a:rPr lang="es-VE" smtClean="0"/>
              <a:t>05/08/2015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DA98-E67C-46CF-B23A-BFC675AD82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7536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0E7-E882-4326-BF35-29DD7310E700}" type="datetimeFigureOut">
              <a:rPr lang="es-VE" smtClean="0"/>
              <a:t>05/08/2015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DA98-E67C-46CF-B23A-BFC675AD82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1148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0E7-E882-4326-BF35-29DD7310E700}" type="datetimeFigureOut">
              <a:rPr lang="es-VE" smtClean="0"/>
              <a:t>05/08/2015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DA98-E67C-46CF-B23A-BFC675AD82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172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0E7-E882-4326-BF35-29DD7310E700}" type="datetimeFigureOut">
              <a:rPr lang="es-VE" smtClean="0"/>
              <a:t>05/08/2015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DA98-E67C-46CF-B23A-BFC675AD82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6312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840E7-E882-4326-BF35-29DD7310E700}" type="datetimeFigureOut">
              <a:rPr lang="es-VE" smtClean="0"/>
              <a:t>05/08/2015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DA98-E67C-46CF-B23A-BFC675AD827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7742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torres\Desktop\GERENCIA DE IMAGEN 2014\REDES SOCIALES NEW IMAGE\VTV SOL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 t="17963" r="11737" b="19820"/>
          <a:stretch/>
        </p:blipFill>
        <p:spPr bwMode="auto">
          <a:xfrm>
            <a:off x="8028384" y="3140968"/>
            <a:ext cx="946061" cy="5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83030" y="2072278"/>
            <a:ext cx="1872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400" b="1" dirty="0" smtClean="0">
                <a:solidFill>
                  <a:schemeClr val="bg1"/>
                </a:solidFill>
              </a:rPr>
              <a:t>TÍTULO</a:t>
            </a:r>
            <a:endParaRPr lang="es-VE" sz="44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2682652"/>
            <a:ext cx="144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SUB TÍTULO</a:t>
            </a:r>
            <a:endParaRPr lang="es-V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23528" y="116632"/>
            <a:ext cx="125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smtClean="0">
                <a:solidFill>
                  <a:srgbClr val="00B0F0"/>
                </a:solidFill>
              </a:rPr>
              <a:t>TÍTULO</a:t>
            </a:r>
            <a:endParaRPr lang="es-VE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34958" y="505560"/>
            <a:ext cx="1169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 TÍTULO</a:t>
            </a:r>
            <a:endParaRPr lang="es-VE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116632"/>
            <a:ext cx="125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smtClean="0">
                <a:solidFill>
                  <a:srgbClr val="00B0F0"/>
                </a:solidFill>
              </a:rPr>
              <a:t>TÍTULO</a:t>
            </a:r>
            <a:endParaRPr lang="es-VE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34958" y="505560"/>
            <a:ext cx="1169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 TÍTULO</a:t>
            </a:r>
            <a:endParaRPr lang="es-VE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23528" y="116632"/>
            <a:ext cx="125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smtClean="0">
                <a:solidFill>
                  <a:srgbClr val="00B0F0"/>
                </a:solidFill>
              </a:rPr>
              <a:t>TÍTULO</a:t>
            </a:r>
            <a:endParaRPr lang="es-VE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34958" y="505560"/>
            <a:ext cx="1169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 TÍTULO</a:t>
            </a:r>
            <a:endParaRPr lang="es-VE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394937"/>
            <a:ext cx="511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NOMBRE DE LA GERENCIA</a:t>
            </a:r>
            <a:endParaRPr lang="es-VE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96702" y="1610961"/>
            <a:ext cx="511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TELÉFONOS</a:t>
            </a:r>
            <a:endParaRPr lang="es-VE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3842" y="1871246"/>
            <a:ext cx="51125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MES Y AÑO</a:t>
            </a:r>
            <a:endParaRPr lang="es-VE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</Words>
  <Application>Microsoft Office PowerPoint</Application>
  <PresentationFormat>Presentación en pantalla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Torres</dc:creator>
  <cp:lastModifiedBy>Nohemi Pinto</cp:lastModifiedBy>
  <cp:revision>8</cp:revision>
  <dcterms:created xsi:type="dcterms:W3CDTF">2015-05-04T21:31:36Z</dcterms:created>
  <dcterms:modified xsi:type="dcterms:W3CDTF">2015-08-05T14:57:30Z</dcterms:modified>
</cp:coreProperties>
</file>